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8" r:id="rId12"/>
    <p:sldId id="266" r:id="rId13"/>
    <p:sldId id="267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4032AEC-9A14-4CD1-BABA-DB87969B33D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488-7FF2-4713-AFA8-F9B1F159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2AEC-9A14-4CD1-BABA-DB87969B33D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488-7FF2-4713-AFA8-F9B1F159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2AEC-9A14-4CD1-BABA-DB87969B33D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488-7FF2-4713-AFA8-F9B1F159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2AEC-9A14-4CD1-BABA-DB87969B33D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488-7FF2-4713-AFA8-F9B1F159879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2AEC-9A14-4CD1-BABA-DB87969B33D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488-7FF2-4713-AFA8-F9B1F159879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2AEC-9A14-4CD1-BABA-DB87969B33D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488-7FF2-4713-AFA8-F9B1F159879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2AEC-9A14-4CD1-BABA-DB87969B33D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488-7FF2-4713-AFA8-F9B1F159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2AEC-9A14-4CD1-BABA-DB87969B33D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488-7FF2-4713-AFA8-F9B1F159879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2AEC-9A14-4CD1-BABA-DB87969B33D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488-7FF2-4713-AFA8-F9B1F159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2AEC-9A14-4CD1-BABA-DB87969B33D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488-7FF2-4713-AFA8-F9B1F15987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2AEC-9A14-4CD1-BABA-DB87969B33D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C488-7FF2-4713-AFA8-F9B1F159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4032AEC-9A14-4CD1-BABA-DB87969B33D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F7CC488-7FF2-4713-AFA8-F9B1F15987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етевой этикет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Бокова Светлана, АВБ-12</a:t>
            </a:r>
          </a:p>
        </p:txBody>
      </p:sp>
    </p:spTree>
    <p:extLst>
      <p:ext uri="{BB962C8B-B14F-4D97-AF65-F5344CB8AC3E}">
        <p14:creationId xmlns:p14="http://schemas.microsoft.com/office/powerpoint/2010/main" val="250877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9"/>
    </mc:Choice>
    <mc:Fallback xmlns="">
      <p:transition spd="slow" advTm="1058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340768"/>
            <a:ext cx="5936704" cy="575032"/>
          </a:xfrm>
        </p:spPr>
        <p:txBody>
          <a:bodyPr/>
          <a:lstStyle/>
          <a:p>
            <a:r>
              <a:rPr lang="ru-RU" i="1" dirty="0"/>
              <a:t>Не ввязывайтесь в конфликты и не допускайте их.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79912" y="1988840"/>
            <a:ext cx="4320479" cy="3192760"/>
          </a:xfrm>
        </p:spPr>
        <p:txBody>
          <a:bodyPr/>
          <a:lstStyle/>
          <a:p>
            <a:pPr algn="l"/>
            <a:r>
              <a:rPr lang="ru-RU" b="1" dirty="0" err="1"/>
              <a:t>Флеймы</a:t>
            </a:r>
            <a:r>
              <a:rPr lang="ru-RU" dirty="0"/>
              <a:t> (</a:t>
            </a:r>
            <a:r>
              <a:rPr lang="ru-RU" dirty="0" err="1"/>
              <a:t>flames</a:t>
            </a:r>
            <a:r>
              <a:rPr lang="ru-RU" dirty="0"/>
              <a:t>) - это эмоциональные замечания, часто высказанные без учета мнения других участников разговора. Это сообщения, где такт - не самое главное, а цель - вызвать реакцию пользователей</a:t>
            </a:r>
            <a:r>
              <a:rPr lang="ru-RU" dirty="0" smtClean="0"/>
              <a:t>.</a:t>
            </a:r>
            <a:r>
              <a:rPr lang="ru-RU" dirty="0"/>
              <a:t> "Запрещает ли сетевой этикет </a:t>
            </a:r>
            <a:r>
              <a:rPr lang="ru-RU" dirty="0" err="1"/>
              <a:t>флеймы</a:t>
            </a:r>
            <a:r>
              <a:rPr lang="ru-RU" dirty="0"/>
              <a:t>? Не совсем</a:t>
            </a:r>
            <a:r>
              <a:rPr lang="ru-RU" dirty="0" smtClean="0"/>
              <a:t>. </a:t>
            </a:r>
            <a:r>
              <a:rPr lang="ru-RU" dirty="0" err="1"/>
              <a:t>Флеймы</a:t>
            </a:r>
            <a:r>
              <a:rPr lang="ru-RU" dirty="0"/>
              <a:t> могут доставлять удовольствие, как сочинителям, так и читателям. </a:t>
            </a:r>
            <a:r>
              <a:rPr lang="ru-RU" dirty="0" smtClean="0"/>
              <a:t>Но могут </a:t>
            </a:r>
            <a:r>
              <a:rPr lang="ru-RU" dirty="0"/>
              <a:t>буквально захватить конференцию и разрушить дружескую обстановку.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2815844" cy="2736304"/>
          </a:xfrm>
        </p:spPr>
      </p:pic>
    </p:spTree>
    <p:extLst>
      <p:ext uri="{BB962C8B-B14F-4D97-AF65-F5344CB8AC3E}">
        <p14:creationId xmlns:p14="http://schemas.microsoft.com/office/powerpoint/2010/main" val="35067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07"/>
    </mc:Choice>
    <mc:Fallback xmlns="">
      <p:transition spd="slow" advTm="3120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12776"/>
            <a:ext cx="5864696" cy="599440"/>
          </a:xfrm>
        </p:spPr>
        <p:txBody>
          <a:bodyPr/>
          <a:lstStyle/>
          <a:p>
            <a:r>
              <a:rPr lang="ru-RU" i="1" dirty="0"/>
              <a:t>Уважайте право на частную переписку.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ru-RU" dirty="0"/>
              <a:t> Неуважение к тайне </a:t>
            </a:r>
            <a:r>
              <a:rPr lang="ru-RU" b="1" dirty="0"/>
              <a:t>переписки</a:t>
            </a:r>
            <a:r>
              <a:rPr lang="ru-RU" dirty="0"/>
              <a:t> - не только знак плохих манер. Подобные эксперименты могут стоить Вам репутации.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93" y="2060848"/>
            <a:ext cx="3999214" cy="2736304"/>
          </a:xfrm>
        </p:spPr>
      </p:pic>
    </p:spTree>
    <p:extLst>
      <p:ext uri="{BB962C8B-B14F-4D97-AF65-F5344CB8AC3E}">
        <p14:creationId xmlns:p14="http://schemas.microsoft.com/office/powerpoint/2010/main" val="32156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90"/>
    </mc:Choice>
    <mc:Fallback xmlns="">
      <p:transition spd="slow" advTm="2089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12776"/>
            <a:ext cx="6120680" cy="599440"/>
          </a:xfrm>
        </p:spPr>
        <p:txBody>
          <a:bodyPr/>
          <a:lstStyle/>
          <a:p>
            <a:r>
              <a:rPr lang="ru-RU" dirty="0"/>
              <a:t>Не злоупотребляйте своими возможностями.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1988840"/>
            <a:ext cx="3219399" cy="33843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Некоторые люди в виртуальном пространстве чувствуют себя профессионалами. Это асы в каждой сетевой игре, эксперты в каждом офисе и системные администраторы системы.</a:t>
            </a:r>
            <a:br>
              <a:rPr lang="ru-RU" dirty="0"/>
            </a:br>
            <a:r>
              <a:rPr lang="ru-RU" dirty="0"/>
              <a:t>Обладая более широкими знаниями или имея в руках более широкие полномочия, эти люди автоматически получают преимущество.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3528392" cy="3096344"/>
          </a:xfrm>
        </p:spPr>
      </p:pic>
    </p:spTree>
    <p:extLst>
      <p:ext uri="{BB962C8B-B14F-4D97-AF65-F5344CB8AC3E}">
        <p14:creationId xmlns:p14="http://schemas.microsoft.com/office/powerpoint/2010/main" val="18708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36"/>
    </mc:Choice>
    <mc:Fallback xmlns="">
      <p:transition spd="slow" advTm="3113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1" y="1676400"/>
            <a:ext cx="5720680" cy="599440"/>
          </a:xfrm>
        </p:spPr>
        <p:txBody>
          <a:bodyPr/>
          <a:lstStyle/>
          <a:p>
            <a:r>
              <a:rPr lang="ru-RU" i="1" dirty="0"/>
              <a:t>Учитесь прощать другим их ошибки.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99992" y="2275840"/>
            <a:ext cx="3672408" cy="309737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Каждый когда-то был новичком. Поэтому когда кто-то допускает ошибку - будь это опечатка в слове, неосторожный </a:t>
            </a:r>
            <a:r>
              <a:rPr lang="ru-RU" dirty="0" err="1"/>
              <a:t>флейм</a:t>
            </a:r>
            <a:r>
              <a:rPr lang="ru-RU" dirty="0"/>
              <a:t>, глупый вопрос или неоправданно длинный ответ - будьте к этому снисходительны. Если же Вы решили обратить внимание пользователя на его ошибку, сделайте это корректно и лучше не в конференции, а в частном письме.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1" y="2276872"/>
            <a:ext cx="3199979" cy="2791317"/>
          </a:xfrm>
        </p:spPr>
      </p:pic>
    </p:spTree>
    <p:extLst>
      <p:ext uri="{BB962C8B-B14F-4D97-AF65-F5344CB8AC3E}">
        <p14:creationId xmlns:p14="http://schemas.microsoft.com/office/powerpoint/2010/main" val="316308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08"/>
    </mc:Choice>
    <mc:Fallback xmlns="">
      <p:transition spd="slow" advTm="2900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0" dirty="0" smtClean="0"/>
              <a:t>1.</a:t>
            </a:r>
            <a:r>
              <a:rPr lang="en-US" sz="2600" b="1" i="0" dirty="0" smtClean="0"/>
              <a:t>http</a:t>
            </a:r>
            <a:r>
              <a:rPr lang="en-US" sz="2600" b="1" i="0" dirty="0"/>
              <a:t>://</a:t>
            </a:r>
            <a:r>
              <a:rPr lang="en-US" sz="2600" b="1" i="0" dirty="0" smtClean="0"/>
              <a:t>www.fio.vrn.ru/2005/6/7.htm</a:t>
            </a:r>
            <a:endParaRPr lang="ru-RU" sz="2600" b="1" i="0" dirty="0" smtClean="0"/>
          </a:p>
          <a:p>
            <a:r>
              <a:rPr lang="ru-RU" b="1" i="0" dirty="0" smtClean="0"/>
              <a:t>2.</a:t>
            </a:r>
            <a:r>
              <a:rPr lang="en-US" b="1" i="0" dirty="0"/>
              <a:t> </a:t>
            </a:r>
            <a:r>
              <a:rPr lang="en-US" sz="2300" b="1" i="0" dirty="0"/>
              <a:t>http://etiket.jimdo.com/</a:t>
            </a:r>
            <a:r>
              <a:rPr lang="ru-RU" sz="2300" b="1" i="0" dirty="0"/>
              <a:t>современный-этикет/сетевой-этикет/</a:t>
            </a:r>
          </a:p>
        </p:txBody>
      </p:sp>
    </p:spTree>
    <p:extLst>
      <p:ext uri="{BB962C8B-B14F-4D97-AF65-F5344CB8AC3E}">
        <p14:creationId xmlns:p14="http://schemas.microsoft.com/office/powerpoint/2010/main" val="268436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31640" y="2348880"/>
            <a:ext cx="6400800" cy="12954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5"/>
    </mc:Choice>
    <mc:Fallback xmlns="">
      <p:transition spd="slow" advTm="847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Что такое сетевой этикет?</a:t>
            </a:r>
            <a:endParaRPr lang="ru-RU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Сетевой этикет - это несложные правила, которые придумали люди, много общающиеся друг с другом через интернет. Он нужен для того, чтобы всем - и опытным пользователям, и новичкам было в равной мере комфортно общаться между собой.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85" y="1676400"/>
            <a:ext cx="2446629" cy="3505200"/>
          </a:xfrm>
        </p:spPr>
      </p:pic>
    </p:spTree>
    <p:extLst>
      <p:ext uri="{BB962C8B-B14F-4D97-AF65-F5344CB8AC3E}">
        <p14:creationId xmlns:p14="http://schemas.microsoft.com/office/powerpoint/2010/main" val="16562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72"/>
    </mc:Choice>
    <mc:Fallback xmlns="">
      <p:transition spd="slow" advTm="2127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412776"/>
            <a:ext cx="6584776" cy="863064"/>
          </a:xfrm>
        </p:spPr>
        <p:txBody>
          <a:bodyPr/>
          <a:lstStyle/>
          <a:p>
            <a:r>
              <a:rPr lang="ru-RU" sz="1800" i="1" dirty="0" smtClean="0"/>
              <a:t>Прежде всего нельзя делать тех вещей , которые не поощряются в любом цивилизованном обществе</a:t>
            </a:r>
            <a:endParaRPr lang="ru-RU" sz="18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употреблять ненормативную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лексику;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разжигать национальную рознь;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оскорблять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людей;</a:t>
            </a:r>
            <a:endParaRPr lang="ru-RU" sz="11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/>
            <a:r>
              <a:rPr lang="ru-RU" dirty="0"/>
              <a:t>воровать;</a:t>
            </a:r>
          </a:p>
          <a:p>
            <a:pPr lvl="0"/>
            <a:r>
              <a:rPr lang="ru-RU" dirty="0"/>
              <a:t>умышленно пытаться что-то сломать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И так далее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3898245" cy="2484175"/>
          </a:xfrm>
        </p:spPr>
      </p:pic>
    </p:spTree>
    <p:extLst>
      <p:ext uri="{BB962C8B-B14F-4D97-AF65-F5344CB8AC3E}">
        <p14:creationId xmlns:p14="http://schemas.microsoft.com/office/powerpoint/2010/main" val="18397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4"/>
    </mc:Choice>
    <mc:Fallback xmlns="">
      <p:transition spd="slow" advTm="2093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6584776" cy="599440"/>
          </a:xfrm>
        </p:spPr>
        <p:txBody>
          <a:bodyPr/>
          <a:lstStyle/>
          <a:p>
            <a:r>
              <a:rPr lang="ru-RU" i="1" dirty="0" smtClean="0"/>
              <a:t> </a:t>
            </a:r>
            <a:r>
              <a:rPr lang="ru-RU" i="1" dirty="0"/>
              <a:t>Помните, что Вы говорите с человеком.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2132856"/>
            <a:ext cx="2931367" cy="304874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/>
              <a:t>Не делай другим того, чего не хочешь получить от них сам. Отстаивайте свою точку зрения, но не оскорбляйте </a:t>
            </a:r>
            <a:r>
              <a:rPr lang="ru-RU" dirty="0" smtClean="0"/>
              <a:t>окружающих.</a:t>
            </a:r>
          </a:p>
          <a:p>
            <a:pPr algn="l"/>
            <a:r>
              <a:rPr lang="ru-RU" dirty="0"/>
              <a:t>И еще одна причина, по которой следует быть вежливым в Сети. Когда Вы связываетесь с кем-либо в киберпространстве, помните, что Ваши слова фиксируются. 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47" y="2132856"/>
            <a:ext cx="3568377" cy="2736304"/>
          </a:xfrm>
        </p:spPr>
      </p:pic>
    </p:spTree>
    <p:extLst>
      <p:ext uri="{BB962C8B-B14F-4D97-AF65-F5344CB8AC3E}">
        <p14:creationId xmlns:p14="http://schemas.microsoft.com/office/powerpoint/2010/main" val="9419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2"/>
    </mc:Choice>
    <mc:Fallback xmlns="">
      <p:transition spd="slow" advTm="2589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80720" cy="815464"/>
          </a:xfrm>
        </p:spPr>
        <p:txBody>
          <a:bodyPr/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Придерживайтесь </a:t>
            </a:r>
            <a:r>
              <a:rPr lang="ru-RU" i="1" dirty="0"/>
              <a:t>тех же стандартов поведения, что и в реальной жизни.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3075383" cy="302536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 реальной жизни большинство из нас подчиняется законам, иногда из-за ограничений, иногда из-за опасений быть </a:t>
            </a:r>
            <a:r>
              <a:rPr lang="ru-RU" dirty="0" smtClean="0"/>
              <a:t>пойманным.</a:t>
            </a:r>
            <a:r>
              <a:rPr lang="ru-RU" dirty="0"/>
              <a:t> Стандарты поведения могут отличаться в разных точках виртуального пространства, однако, они не более мягкие, чем в реальной жизни.</a:t>
            </a:r>
          </a:p>
          <a:p>
            <a:pPr algn="l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3672408" cy="2952328"/>
          </a:xfrm>
        </p:spPr>
      </p:pic>
    </p:spTree>
    <p:extLst>
      <p:ext uri="{BB962C8B-B14F-4D97-AF65-F5344CB8AC3E}">
        <p14:creationId xmlns:p14="http://schemas.microsoft.com/office/powerpoint/2010/main" val="27910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55"/>
    </mc:Choice>
    <mc:Fallback xmlns="">
      <p:transition spd="slow" advTm="2715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12776"/>
            <a:ext cx="6224736" cy="719048"/>
          </a:xfrm>
        </p:spPr>
        <p:txBody>
          <a:bodyPr/>
          <a:lstStyle/>
          <a:p>
            <a:r>
              <a:rPr lang="ru-RU" i="1" dirty="0"/>
              <a:t>Помните, где Вы находитесь в киберпространстве.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3147391" cy="29057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То, что без колебаний принимается в одном месте, могут посчитать за грубость в другом. Оказавшись в новой области виртуального пространства, сначала осмотритесь. Потратьте время на изучение обстановки - послушайте, как и о чем говорят люди. После этого вступайте в разговор.</a:t>
            </a:r>
          </a:p>
          <a:p>
            <a:pPr algn="l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3718173" cy="2664296"/>
          </a:xfrm>
        </p:spPr>
      </p:pic>
    </p:spTree>
    <p:extLst>
      <p:ext uri="{BB962C8B-B14F-4D97-AF65-F5344CB8AC3E}">
        <p14:creationId xmlns:p14="http://schemas.microsoft.com/office/powerpoint/2010/main" val="44532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23"/>
    </mc:Choice>
    <mc:Fallback xmlns="">
      <p:transition spd="slow" advTm="2702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296744" cy="599440"/>
          </a:xfrm>
        </p:spPr>
        <p:txBody>
          <a:bodyPr/>
          <a:lstStyle/>
          <a:p>
            <a:r>
              <a:rPr lang="ru-RU" i="1" dirty="0"/>
              <a:t>Уважайте время и возможности других.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2132856"/>
            <a:ext cx="3600400" cy="345638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/>
              <a:t>Когда Вы посылаете электронную почту или отправляете сообщение в конференцию, Вы фактически претендуете на чье-то время. </a:t>
            </a:r>
            <a:endParaRPr lang="ru-RU" dirty="0" smtClean="0"/>
          </a:p>
          <a:p>
            <a:pPr algn="l"/>
            <a:r>
              <a:rPr lang="ru-RU" dirty="0"/>
              <a:t>Понятие "возможности" включает в себя пропускную способность канала, по которому происходит связь и физическую емкость носителей информации на удаленном компьютере</a:t>
            </a:r>
            <a:r>
              <a:rPr lang="ru-RU" dirty="0" smtClean="0"/>
              <a:t>.</a:t>
            </a:r>
            <a:r>
              <a:rPr lang="ru-RU" dirty="0"/>
              <a:t> Прежде, чем Вы отправите свое письмо, подумайте, действительно ли получатели нуждаются в нем.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3672408" cy="3096344"/>
          </a:xfrm>
        </p:spPr>
      </p:pic>
    </p:spTree>
    <p:extLst>
      <p:ext uri="{BB962C8B-B14F-4D97-AF65-F5344CB8AC3E}">
        <p14:creationId xmlns:p14="http://schemas.microsoft.com/office/powerpoint/2010/main" val="1199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13"/>
    </mc:Choice>
    <mc:Fallback xmlns="">
      <p:transition spd="slow" advTm="3281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6080720" cy="599440"/>
          </a:xfrm>
        </p:spPr>
        <p:txBody>
          <a:bodyPr/>
          <a:lstStyle/>
          <a:p>
            <a:r>
              <a:rPr lang="ru-RU" i="1" dirty="0"/>
              <a:t>Сохраняйте лицо.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79912" y="2276872"/>
            <a:ext cx="4320480" cy="29057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Используйте преимущества анонимности.</a:t>
            </a:r>
            <a:br>
              <a:rPr lang="ru-RU" dirty="0"/>
            </a:br>
            <a:r>
              <a:rPr lang="ru-RU" dirty="0"/>
              <a:t>В Сети </a:t>
            </a:r>
            <a:r>
              <a:rPr lang="ru-RU" dirty="0" smtClean="0"/>
              <a:t>никто </a:t>
            </a:r>
            <a:r>
              <a:rPr lang="ru-RU" dirty="0"/>
              <a:t>не осудит Вас за цвет кожи, глаз, волос, за Ваш вес, возраст или манеру одеваться</a:t>
            </a:r>
            <a:r>
              <a:rPr lang="ru-RU" dirty="0" smtClean="0"/>
              <a:t>.</a:t>
            </a:r>
          </a:p>
          <a:p>
            <a:pPr algn="l"/>
            <a:r>
              <a:rPr lang="ru-RU" dirty="0"/>
              <a:t>Однако Вас будут оценивать по тому, как Вы пишете</a:t>
            </a:r>
            <a:r>
              <a:rPr lang="ru-RU" dirty="0" smtClean="0"/>
              <a:t>.</a:t>
            </a:r>
            <a:r>
              <a:rPr lang="ru-RU" dirty="0"/>
              <a:t> Осмысливайте содержание Вашего письма. . Недостоверная информация способна вызвать целый шквал эмоций в Сети. Кроме того, убедитесь, что Ваши послания ясны и логически выдержанны. </a:t>
            </a:r>
          </a:p>
          <a:p>
            <a:pPr algn="l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93806"/>
            <a:ext cx="2664296" cy="3235394"/>
          </a:xfrm>
        </p:spPr>
      </p:pic>
    </p:spTree>
    <p:extLst>
      <p:ext uri="{BB962C8B-B14F-4D97-AF65-F5344CB8AC3E}">
        <p14:creationId xmlns:p14="http://schemas.microsoft.com/office/powerpoint/2010/main" val="25201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87"/>
    </mc:Choice>
    <mc:Fallback xmlns="">
      <p:transition spd="slow" advTm="3088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268760"/>
            <a:ext cx="5360640" cy="719048"/>
          </a:xfrm>
        </p:spPr>
        <p:txBody>
          <a:bodyPr/>
          <a:lstStyle/>
          <a:p>
            <a:r>
              <a:rPr lang="ru-RU" i="1" dirty="0"/>
              <a:t>Помогайте другим там, где Вы это можете делать.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2" y="2060848"/>
            <a:ext cx="3960440" cy="312075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Почему задавать вопросы в виртуальном пространстве эффективно? Потому что Ваши вопросы читают многие люди, знающие на них ответ</a:t>
            </a:r>
            <a:r>
              <a:rPr lang="ru-RU" dirty="0" smtClean="0"/>
              <a:t>.</a:t>
            </a:r>
            <a:r>
              <a:rPr lang="ru-RU" dirty="0"/>
              <a:t> Если Вы и сам - эксперт, то можете сделать больше. </a:t>
            </a:r>
            <a:r>
              <a:rPr lang="ru-RU" dirty="0" smtClean="0"/>
              <a:t>В группе</a:t>
            </a:r>
            <a:r>
              <a:rPr lang="ru-RU" dirty="0"/>
              <a:t>, в которой отсутствует список ответов на наиболее часто задаваемые вопросы, попробуйте написать такой</a:t>
            </a:r>
            <a:r>
              <a:rPr lang="ru-RU" dirty="0" smtClean="0"/>
              <a:t>.</a:t>
            </a:r>
            <a:r>
              <a:rPr lang="ru-RU" dirty="0"/>
              <a:t> Обмен опытом - увлекательное занятие. Это древняя и славная традиция Сети.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" y="2204864"/>
            <a:ext cx="3204604" cy="2808312"/>
          </a:xfrm>
        </p:spPr>
      </p:pic>
    </p:spTree>
    <p:extLst>
      <p:ext uri="{BB962C8B-B14F-4D97-AF65-F5344CB8AC3E}">
        <p14:creationId xmlns:p14="http://schemas.microsoft.com/office/powerpoint/2010/main" val="12838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08"/>
    </mc:Choice>
    <mc:Fallback xmlns="">
      <p:transition spd="slow" advTm="30808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518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Кутюр</vt:lpstr>
      <vt:lpstr>Сетевой этикет</vt:lpstr>
      <vt:lpstr>Что такое сетевой этикет?</vt:lpstr>
      <vt:lpstr>Прежде всего нельзя делать тех вещей , которые не поощряются в любом цивилизованном обществе</vt:lpstr>
      <vt:lpstr> Помните, что Вы говорите с человеком. </vt:lpstr>
      <vt:lpstr>    Придерживайтесь тех же стандартов поведения, что и в реальной жизни. </vt:lpstr>
      <vt:lpstr>Помните, где Вы находитесь в киберпространстве.</vt:lpstr>
      <vt:lpstr>Уважайте время и возможности других.</vt:lpstr>
      <vt:lpstr>Сохраняйте лицо.</vt:lpstr>
      <vt:lpstr>Помогайте другим там, где Вы это можете делать.</vt:lpstr>
      <vt:lpstr>Не ввязывайтесь в конфликты и не допускайте их.</vt:lpstr>
      <vt:lpstr>Уважайте право на частную переписку.</vt:lpstr>
      <vt:lpstr>Не злоупотребляйте своими возможностями.</vt:lpstr>
      <vt:lpstr>Учитесь прощать другим их ошибки. </vt:lpstr>
      <vt:lpstr>Источники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Cетевой этикет</dc:title>
  <dc:creator>User</dc:creator>
  <cp:lastModifiedBy>User</cp:lastModifiedBy>
  <cp:revision>16</cp:revision>
  <dcterms:created xsi:type="dcterms:W3CDTF">2014-09-17T06:08:50Z</dcterms:created>
  <dcterms:modified xsi:type="dcterms:W3CDTF">2014-10-15T06:03:22Z</dcterms:modified>
</cp:coreProperties>
</file>